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8" r:id="rId10"/>
    <p:sldId id="265" r:id="rId11"/>
    <p:sldId id="262" r:id="rId12"/>
    <p:sldId id="263" r:id="rId13"/>
    <p:sldId id="275" r:id="rId14"/>
    <p:sldId id="274" r:id="rId15"/>
    <p:sldId id="264" r:id="rId16"/>
    <p:sldId id="269" r:id="rId17"/>
    <p:sldId id="273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559AA-DA89-441C-88D7-FC5E8880E7D9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C97F-1943-495A-B408-5F808B93B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2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4" y="-1"/>
            <a:ext cx="9160713" cy="6870535"/>
          </a:xfrm>
        </p:spPr>
      </p:pic>
      <p:sp>
        <p:nvSpPr>
          <p:cNvPr id="7" name="Прямоугольник 6"/>
          <p:cNvSpPr/>
          <p:nvPr/>
        </p:nvSpPr>
        <p:spPr>
          <a:xfrm>
            <a:off x="1403648" y="8367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80528" y="144215"/>
            <a:ext cx="94261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 ГРУППА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«ЦЫПЛЯТКИ»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2013-2014 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5373216"/>
            <a:ext cx="3736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ВОСПИТАТЕЛИ: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МАСЛОВА Н.Н.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ПРЯХИНА Е.А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3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5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338125">
            <a:off x="475280" y="4065281"/>
            <a:ext cx="538488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данной области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09926">
            <a:off x="46908" y="4672635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различают основные формы предметов(круг ,квадрат),основные цвета , могут группировать предметы по цвету , размеру форме , сооружают разнообразные постройки, могут поделиться информацией ,умеют слушать стихи , сказки , рассказы ,проговаривают слова , фразы, рассматривают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800">
            <a:off x="5229677" y="998642"/>
            <a:ext cx="3433495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0891">
            <a:off x="364172" y="784880"/>
            <a:ext cx="2893177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1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51105">
            <a:off x="119745" y="567847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ХУДОЖЕСТВЕННО–ЭСТЕТИЧЕСКОЕ РАЗВИТИЕ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94" y="1392349"/>
            <a:ext cx="2980678" cy="24198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016">
            <a:off x="3326455" y="2214895"/>
            <a:ext cx="2700495" cy="202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23380" y="4237762"/>
            <a:ext cx="23951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мы не только бегать,</a:t>
            </a:r>
          </a:p>
          <a:p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Веселиться и играть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75780" y="3982308"/>
            <a:ext cx="2574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 мы любим </a:t>
            </a:r>
          </a:p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лепить и рисовать </a:t>
            </a:r>
          </a:p>
        </p:txBody>
      </p:sp>
      <p:pic>
        <p:nvPicPr>
          <p:cNvPr id="12" name="Picture 7" descr="C:\Users\Аня\Desktop\Фото-0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849">
            <a:off x="3320009" y="4428029"/>
            <a:ext cx="2862693" cy="22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910">
            <a:off x="5736" y="1862772"/>
            <a:ext cx="3135659" cy="235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1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Аня\Desktop\фоны\Фокина Л. П. Шабл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6" y="-11394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051732">
            <a:off x="998114" y="3158140"/>
            <a:ext cx="481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данной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 rot="21172273">
            <a:off x="1206707" y="367463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знают, что карандашами ,красками, фломастерами можно рисовать. Различают основные цвета. Умеют раскатывать пластилин прямыми и круговыми движениями рук. Научились лепить не сложные предметы. Называют музыкальные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. Выполняют движения ,хлопают в ладоши. Научились петь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небольшие песенки и </a:t>
            </a:r>
            <a:r>
              <a:rPr lang="ru-RU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ня\Desktop\сад детский\фооот\рисование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5958">
            <a:off x="239163" y="867798"/>
            <a:ext cx="2924242" cy="174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31" y="242378"/>
            <a:ext cx="2835445" cy="212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661">
            <a:off x="6324128" y="1086806"/>
            <a:ext cx="2693276" cy="201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2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332656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развития интегративных качеств детей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младшей группы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и конец 2013-2014 уч. года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82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4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20888"/>
            <a:ext cx="4032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прогулку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пора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Ждет нас там опять игра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малышам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и полезен!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гулять!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болезней!</a:t>
            </a:r>
          </a:p>
          <a:p>
            <a:pPr marL="0" indent="0"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37" y="1195148"/>
            <a:ext cx="2794229" cy="272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530695" cy="19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01" y="226070"/>
            <a:ext cx="2378012" cy="395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85" y="4437112"/>
            <a:ext cx="3755176" cy="231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7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я\Desktop\презент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30"/>
            <a:ext cx="9144000" cy="68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10823">
            <a:off x="418570" y="446707"/>
            <a:ext cx="59833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живем, танцуем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поём, 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отмечаем праздники!!</a:t>
            </a:r>
          </a:p>
        </p:txBody>
      </p:sp>
      <p:pic>
        <p:nvPicPr>
          <p:cNvPr id="5123" name="Picture 3" descr="C:\Users\Аня\Desktop\фото для презентации\DSC00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651">
            <a:off x="389065" y="1916832"/>
            <a:ext cx="3451575" cy="25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я\Desktop\фото для презентации\DSC00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772">
            <a:off x="4832484" y="1388648"/>
            <a:ext cx="3643572" cy="27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51" y="4077072"/>
            <a:ext cx="3480939" cy="261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0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057">
            <a:off x="263040" y="495523"/>
            <a:ext cx="3592418" cy="26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638">
            <a:off x="4508988" y="936380"/>
            <a:ext cx="4226559" cy="316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395">
            <a:off x="608250" y="3865091"/>
            <a:ext cx="3878560" cy="29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ня\Desktop\фоны\шабл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2" y="-15688"/>
            <a:ext cx="9178311" cy="68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886202">
            <a:off x="-205378" y="981557"/>
            <a:ext cx="95902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помогают нам своим творчеством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Аня\Desktop\ФОТО ДЕТЕЙ\Фото-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0687">
            <a:off x="6348104" y="1493031"/>
            <a:ext cx="2977108" cy="22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я\Desktop\ФОТО ДЕТЕЙ\Фото-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40" y="4256666"/>
            <a:ext cx="3364427" cy="25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я\Desktop\ФОТО ДЕТЕЙ\Фото-0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507">
            <a:off x="3043622" y="1916832"/>
            <a:ext cx="3092253" cy="206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2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5596" y="116632"/>
            <a:ext cx="7272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работаем с родителями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578" y="1196752"/>
            <a:ext cx="5105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-индивидуальные беседы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стендовые консультации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-анкеты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33" y="3789040"/>
            <a:ext cx="2194861" cy="237626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40" y="1070132"/>
            <a:ext cx="3102963" cy="232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1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я\Desktop\презент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  живем, не зная скуки</a:t>
            </a:r>
          </a:p>
          <a:p>
            <a:pPr marL="0" indent="0" algn="ctr">
              <a:buNone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делах проходит день за днём.</a:t>
            </a:r>
          </a:p>
          <a:p>
            <a:pPr marL="0" indent="0" algn="ctr">
              <a:buNone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от методик прогрессивных</a:t>
            </a:r>
          </a:p>
          <a:p>
            <a:pPr marL="0" indent="0" algn="ctr">
              <a:buNone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делах своих не отстаем!!!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1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3007221" cy="3007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771990"/>
            <a:ext cx="4536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пушистые комочки,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Мамины сынки и дочки,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в группе мы живём,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Звонко песенки поём</a:t>
            </a: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Занимаемся, играем,                  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Незаметно подрастаем.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весёлые ребята, 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нас всех «Цыплята». 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дружно мы живём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родной наш дом!»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1663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03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я\Desktop\презент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0" y="0"/>
            <a:ext cx="9247495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1075795" y="908720"/>
            <a:ext cx="7362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расскажем Вам о том , как живут «Цыплятки»!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говорить обо всём и по порядку!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Аня\Desktop\ФОТО ДЕТЕЙ\Фото-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014">
            <a:off x="3785991" y="4132280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я\Desktop\ФОТО ДЕТЕЙ\Фото-00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8416">
            <a:off x="6535168" y="3605540"/>
            <a:ext cx="2032248" cy="270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Desktop\сад детский\Фото-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8714">
            <a:off x="503917" y="3947542"/>
            <a:ext cx="2367120" cy="22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8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247"/>
          </a:xfrm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группы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2071162"/>
            <a:ext cx="289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 </a:t>
            </a:r>
            <a:r>
              <a:rPr lang="ru-RU" sz="2400" b="1" dirty="0" smtClean="0">
                <a:solidFill>
                  <a:srgbClr val="C00000"/>
                </a:solidFill>
              </a:rPr>
              <a:t>ВОЗРАСТ: 2- 3 ГОДА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86222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- СПИСОЧНЫЙ СОСТАВ: 11 ДЕТЕЙ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290" y="3789040"/>
            <a:ext cx="291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ДЕВОЧЕК - 5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925" y="4272677"/>
            <a:ext cx="3292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МАЛЬЧИКОВ - 6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5" y="0"/>
            <a:ext cx="9144000" cy="6858000"/>
          </a:xfrm>
        </p:spPr>
      </p:pic>
      <p:sp>
        <p:nvSpPr>
          <p:cNvPr id="4" name="TextBox 3"/>
          <p:cNvSpPr txBox="1"/>
          <p:nvPr/>
        </p:nvSpPr>
        <p:spPr>
          <a:xfrm>
            <a:off x="1907704" y="69269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9269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63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943988">
            <a:off x="116739" y="338753"/>
            <a:ext cx="637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rgbClr val="FF0000"/>
                </a:solidFill>
              </a:rPr>
              <a:t>ФИЗИЧЕСКОЕ РАЗВИТИЕ</a:t>
            </a:r>
          </a:p>
        </p:txBody>
      </p:sp>
      <p:sp>
        <p:nvSpPr>
          <p:cNvPr id="2" name="Прямоугольник 1"/>
          <p:cNvSpPr/>
          <p:nvPr/>
        </p:nvSpPr>
        <p:spPr>
          <a:xfrm rot="21272845">
            <a:off x="675793" y="56286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de-DE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159606">
            <a:off x="82213" y="4824122"/>
            <a:ext cx="7048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D133F"/>
                </a:solidFill>
              </a:rPr>
              <a:t>Мы стараемся, стараемся,</a:t>
            </a:r>
          </a:p>
          <a:p>
            <a:pPr algn="ctr"/>
            <a:r>
              <a:rPr lang="ru-RU" b="1" dirty="0">
                <a:solidFill>
                  <a:srgbClr val="AD133F"/>
                </a:solidFill>
              </a:rPr>
              <a:t>Физкультурой занимаемся,</a:t>
            </a:r>
          </a:p>
          <a:p>
            <a:pPr algn="ctr"/>
            <a:r>
              <a:rPr lang="ru-RU" b="1" dirty="0">
                <a:solidFill>
                  <a:srgbClr val="AD133F"/>
                </a:solidFill>
              </a:rPr>
              <a:t>   Пусть будут руки крепкими,</a:t>
            </a:r>
          </a:p>
          <a:p>
            <a:pPr algn="ctr"/>
            <a:r>
              <a:rPr lang="ru-RU" b="1" dirty="0">
                <a:solidFill>
                  <a:srgbClr val="AD133F"/>
                </a:solidFill>
              </a:rPr>
              <a:t>  Пусть будут ноги сильными!</a:t>
            </a:r>
          </a:p>
          <a:p>
            <a:pPr algn="ctr"/>
            <a:r>
              <a:rPr lang="ru-RU" b="1" dirty="0">
                <a:solidFill>
                  <a:srgbClr val="AD133F"/>
                </a:solidFill>
              </a:rPr>
              <a:t>Мы будем все здоровыми</a:t>
            </a:r>
          </a:p>
          <a:p>
            <a:pPr algn="ctr"/>
            <a:r>
              <a:rPr lang="ru-RU" b="1" dirty="0">
                <a:solidFill>
                  <a:srgbClr val="AD133F"/>
                </a:solidFill>
              </a:rPr>
              <a:t>Весёлыми, спортивными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0268">
            <a:off x="212158" y="2029827"/>
            <a:ext cx="1806915" cy="301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Аня\Desktop\ФОТО ДЕТЕЙ\Фото-0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252">
            <a:off x="2679166" y="1104798"/>
            <a:ext cx="2808313" cy="321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200">
            <a:off x="6381184" y="112746"/>
            <a:ext cx="2051720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Аня\Desktop\ФОТО ДЕТЕЙ\Фото-00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2841">
            <a:off x="5789483" y="4218158"/>
            <a:ext cx="2417619" cy="21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06"/>
            <a:ext cx="9216009" cy="691200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3577">
            <a:off x="2886242" y="523543"/>
            <a:ext cx="3382140" cy="240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269">
            <a:off x="6906722" y="274699"/>
            <a:ext cx="1872208" cy="35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1345700">
            <a:off x="395536" y="4811786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 дети научились ходить и бегать не натыкаясь на других , могут прыгать на двух ногах на месте с продвижением вперёд, выполняют операции с мячом,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умееют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перелезать через бревно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49458">
            <a:off x="467545" y="4220152"/>
            <a:ext cx="5071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данной области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6678">
            <a:off x="324896" y="1270639"/>
            <a:ext cx="2247379" cy="29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387">
            <a:off x="6879251" y="4329353"/>
            <a:ext cx="1636933" cy="218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113358"/>
            <a:ext cx="755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ЛИЧНОСТНОЕ   РАЗВИТИЕ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8720"/>
            <a:ext cx="3148646" cy="23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28" y="4017915"/>
            <a:ext cx="3216358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9067"/>
            <a:ext cx="3824031" cy="2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63" y="993298"/>
            <a:ext cx="2995523" cy="268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1268760"/>
            <a:ext cx="16768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B10F8E"/>
                </a:solidFill>
                <a:latin typeface="Times New Roman" pitchFamily="18" charset="0"/>
                <a:cs typeface="Times New Roman" pitchFamily="18" charset="0"/>
              </a:rPr>
              <a:t>Играть мы любим очень:</a:t>
            </a:r>
          </a:p>
          <a:p>
            <a:pPr algn="ctr"/>
            <a:r>
              <a:rPr lang="ru-RU" sz="2400" b="1" dirty="0">
                <a:solidFill>
                  <a:srgbClr val="B10F8E"/>
                </a:solidFill>
                <a:latin typeface="Times New Roman" pitchFamily="18" charset="0"/>
                <a:cs typeface="Times New Roman" pitchFamily="18" charset="0"/>
              </a:rPr>
              <a:t>Вы знаете друзья!</a:t>
            </a:r>
          </a:p>
          <a:p>
            <a:pPr algn="ctr"/>
            <a:r>
              <a:rPr lang="ru-RU" sz="2400" b="1" dirty="0">
                <a:solidFill>
                  <a:srgbClr val="B10F8E"/>
                </a:solidFill>
                <a:latin typeface="Times New Roman" pitchFamily="18" charset="0"/>
                <a:cs typeface="Times New Roman" pitchFamily="18" charset="0"/>
              </a:rPr>
              <a:t>Без игр прожить ребёнку</a:t>
            </a:r>
          </a:p>
          <a:p>
            <a:pPr algn="ctr"/>
            <a:r>
              <a:rPr lang="ru-RU" sz="2400" b="1" dirty="0">
                <a:solidFill>
                  <a:srgbClr val="B10F8E"/>
                </a:solidFill>
                <a:latin typeface="Times New Roman" pitchFamily="18" charset="0"/>
                <a:cs typeface="Times New Roman" pitchFamily="18" charset="0"/>
              </a:rPr>
              <a:t>Никак, никак нельзя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4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6" y="0"/>
            <a:ext cx="9236365" cy="6858000"/>
          </a:xfrm>
        </p:spPr>
      </p:pic>
      <p:sp>
        <p:nvSpPr>
          <p:cNvPr id="3" name="Прямоугольник 2"/>
          <p:cNvSpPr/>
          <p:nvPr/>
        </p:nvSpPr>
        <p:spPr>
          <a:xfrm rot="21301136">
            <a:off x="1471309" y="4881208"/>
            <a:ext cx="4352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959642">
            <a:off x="400122" y="4156960"/>
            <a:ext cx="5071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 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20210">
            <a:off x="1042364" y="4803685"/>
            <a:ext cx="7059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самостоятельно выполняют игровые действия с предметами , могут играть рядом , выполняют простейшие трудовые действия , соблюдают правила поведения в детском саду , имеют представления о правилах дорожного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6621">
            <a:off x="287025" y="1599393"/>
            <a:ext cx="2828503" cy="273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596">
            <a:off x="6200192" y="1426629"/>
            <a:ext cx="2758337" cy="29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10" y="754842"/>
            <a:ext cx="2871509" cy="215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1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162855">
            <a:off x="218696" y="468181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РЕЧЕВОЕ РАЗВИТИЕ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871">
            <a:off x="383833" y="1154887"/>
            <a:ext cx="3336032" cy="250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75" y="981277"/>
            <a:ext cx="38195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24" y="3855495"/>
            <a:ext cx="3517068" cy="263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12">
            <a:off x="717726" y="3851948"/>
            <a:ext cx="3854273" cy="275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9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388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41</cp:revision>
  <dcterms:created xsi:type="dcterms:W3CDTF">2014-05-13T09:25:27Z</dcterms:created>
  <dcterms:modified xsi:type="dcterms:W3CDTF">2014-05-30T04:25:29Z</dcterms:modified>
</cp:coreProperties>
</file>